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7" r:id="rId4"/>
    <p:sldId id="268" r:id="rId5"/>
    <p:sldId id="269" r:id="rId6"/>
    <p:sldId id="270" r:id="rId7"/>
    <p:sldId id="258" r:id="rId8"/>
    <p:sldId id="260" r:id="rId9"/>
    <p:sldId id="261" r:id="rId10"/>
    <p:sldId id="262" r:id="rId11"/>
    <p:sldId id="263" r:id="rId12"/>
    <p:sldId id="266" r:id="rId13"/>
  </p:sldIdLst>
  <p:sldSz cx="12188825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94" autoAdjust="0"/>
    <p:restoredTop sz="94599" autoAdjust="0"/>
  </p:normalViewPr>
  <p:slideViewPr>
    <p:cSldViewPr>
      <p:cViewPr>
        <p:scale>
          <a:sx n="50" d="100"/>
          <a:sy n="50" d="100"/>
        </p:scale>
        <p:origin x="1284" y="59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3186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2446EEE-9F74-414C-8CF3-76F72C6C9CBB}" type="datetime1">
              <a:rPr lang="es-ES" smtClean="0"/>
              <a:t>06/10/2017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50423A-8BCE-448E-A97B-03A88B2B12C1}" type="slidenum">
              <a:rPr lang="es-ES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48FC2AD-8B93-45A4-8827-85E82B2F4F55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F2A70B-78F2-4DCF-B53B-C990D2FAFB8A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19586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56777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832311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90819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5677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92441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89566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2997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31791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362123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84459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87366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 rtlCol="0">
            <a:noAutofit/>
          </a:bodyPr>
          <a:lstStyle>
            <a:lvl1pPr rtl="0">
              <a:defRPr sz="54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256" name="línea" descr="Gráfico de líneas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orma libre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8" name="Forma libre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9" name="Forma libre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0" name="Forma libre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1" name="Forma libre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2" name="Forma libre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3" name="Forma libre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4" name="Forma libre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5" name="Forma libre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6" name="Forma libre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7" name="Forma libre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8" name="Forma libre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9" name="Forma libre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0" name="Forma libre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1" name="Forma libre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2" name="Forma libre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3" name="Forma libre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4" name="Forma libre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5" name="Forma libre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6" name="Forma libre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7" name="Forma libre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8" name="Forma libre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9" name="Forma libre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0" name="Forma libre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1" name="Forma libre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2" name="Forma libre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3" name="Forma libre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4" name="Forma libre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5" name="Forma libre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6" name="Forma libre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7" name="Forma libre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8" name="Forma libre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9" name="Forma libre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0" name="Forma libre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1" name="Forma libre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2" name="Forma libre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3" name="Forma libre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4" name="Forma libre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5" name="Forma libre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6" name="Forma libre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7" name="Forma libre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8" name="Forma libre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9" name="Forma libre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0" name="Forma libre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1" name="Forma libre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2" name="Forma libre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3" name="Forma libre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4" name="Forma libre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5" name="Forma libre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6" name="Forma libre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7" name="Forma libre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8" name="Forma libre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9" name="Forma libre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0" name="Forma libre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1" name="Forma libre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2" name="Forma libre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3" name="Forma libre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4" name="Forma libre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5" name="Forma libre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6" name="Forma libre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7" name="Forma libre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8" name="Forma libre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9" name="Forma libre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0" name="Forma libre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1" name="Forma libre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2" name="Forma libre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3" name="Forma libre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4" name="Forma libre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5" name="Forma libre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6" name="Forma libre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7" name="Forma libre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8" name="Forma libre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9" name="Forma libre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0" name="Forma libre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1" name="Forma libre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2" name="Forma libre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3" name="Forma libre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4" name="Forma libre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5" name="Forma libre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6" name="Forma libre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7" name="Forma libre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8" name="Forma libre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9" name="Forma libre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0" name="Forma libre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1" name="Forma libre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2" name="Forma libre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3" name="Forma libre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4" name="Forma libre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5" name="Forma libre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6" name="Forma libre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7" name="Forma libre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8" name="Forma libre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9" name="Forma libre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0" name="Forma libre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1" name="Forma libre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2" name="Forma libre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3" name="Forma libre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4" name="Forma libre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5" name="Forma libre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6" name="Forma libre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7" name="Forma libre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8" name="Forma libre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9" name="Forma libre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0" name="Forma libre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1" name="Forma libre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2" name="Forma libre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3" name="Forma libre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4" name="Forma libre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5" name="Forma libre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6" name="Forma libre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7" name="Forma libre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8" name="Forma libre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9" name="Forma libre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0" name="Forma libre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1" name="Forma libre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2" name="Forma libre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3" name="Forma libre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4" name="Forma libre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5" name="Forma libre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6" name="Forma libre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7" name="Forma libre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8" name="Forma libre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9" name="Forma libre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noProof="0" smtClean="0"/>
              <a:t>Haga clic para modificar el estilo de subtítulo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7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orma libre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9" name="Forma libre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0" name="Forma libre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22E2A2-B648-4842-9ED5-8E4D1828D625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7" name="línea" descr="Gráfico de líneas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9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0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 rtlCol="0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6AB9F2-CD8F-42EB-A63E-2B03D1B74C56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67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ACC39B-F8AD-4C56-AD8F-A56798AE1A49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rtlCol="0" anchor="b">
            <a:noAutofit/>
          </a:bodyPr>
          <a:lstStyle>
            <a:lvl1pPr algn="l" rtl="0">
              <a:defRPr sz="4400" b="0" cap="none" baseline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255" name="línea" descr="Gráfico de líneas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orma libre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7" name="Forma libre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8" name="Forma libre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9" name="Forma libre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0" name="Forma libre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1" name="Forma libre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2" name="Forma libre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3" name="Forma libre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4" name="Forma libre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5" name="Forma libre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6" name="Forma libre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7" name="Forma libre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8" name="Forma libre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9" name="Forma libre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0" name="Forma libre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1" name="Forma libre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2" name="Forma libre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3" name="Forma libre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4" name="Forma libre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5" name="Forma libre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6" name="Forma libre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7" name="Forma libre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8" name="Forma libre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9" name="Forma libre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0" name="Forma libre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1" name="Forma libre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2" name="Forma libre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3" name="Forma libre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4" name="Forma libre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5" name="Forma libre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6" name="Forma libre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7" name="Forma libre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8" name="Forma libre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9" name="Forma libre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0" name="Forma libre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1" name="Forma libre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2" name="Forma libre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3" name="Forma libre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4" name="Forma libre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5" name="Forma libre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6" name="Forma libre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7" name="Forma libre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8" name="Forma libre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9" name="Forma libre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0" name="Forma libre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1" name="Forma libre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2" name="Forma libre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3" name="Forma libre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4" name="Forma libre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5" name="Forma libre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6" name="Forma libre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7" name="Forma libre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8" name="Forma libre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9" name="Forma libre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0" name="Forma libre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1" name="Forma libre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2" name="Forma libre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3" name="Forma libre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4" name="Forma libre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5" name="Forma libre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6" name="Forma libre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7" name="Forma libre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8" name="Forma libre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9" name="Forma libre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0" name="Forma libre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1" name="Forma libre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2" name="Forma libre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3" name="Forma libre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4" name="Forma libre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5" name="Forma libre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6" name="Forma libre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7" name="Forma libre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8" name="Forma libre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9" name="Forma libre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0" name="Forma libre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1" name="Forma libre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2" name="Forma libre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3" name="Forma libre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4" name="Forma libre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5" name="Forma libre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6" name="Forma libre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7" name="Forma libre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8" name="Forma libre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9" name="Forma libre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0" name="Forma libre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1" name="Forma libre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2" name="Forma libre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3" name="Forma libre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4" name="Forma libre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5" name="Forma libre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6" name="Forma libre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7" name="Forma libre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8" name="Forma libre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9" name="Forma libre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0" name="Forma libre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1" name="Forma libre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2" name="Forma libre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3" name="Forma libre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4" name="Forma libre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5" name="Forma libre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6" name="Forma libre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7" name="Forma libre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8" name="Forma libre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9" name="Forma libre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0" name="Forma libre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1" name="Forma libre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2" name="Forma libre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3" name="Forma libre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4" name="Forma libre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5" name="Forma libre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6" name="Forma libre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7" name="Forma libre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8" name="Forma libre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9" name="Forma libre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0" name="Forma libre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1" name="Forma libre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2" name="Forma libre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3" name="Forma libre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4" name="Forma libre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5" name="Forma libre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6" name="Forma libre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7" name="Forma libre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8" name="Forma libre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A5F5A5-C1AF-4E1F-BBE9-77A0324E6A16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58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0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1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BAF46A-8BB1-4F24-A11E-0306615E93F5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60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orma libre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3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4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829AD9-EA14-4AE8-BB2F-1A8BF56A3E5B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  <p:sp>
        <p:nvSpPr>
          <p:cNvPr id="85" name="Marcador de posición de contenido 3"/>
          <p:cNvSpPr>
            <a:spLocks noGrp="1"/>
          </p:cNvSpPr>
          <p:nvPr>
            <p:ph sz="half" idx="13"/>
          </p:nvPr>
        </p:nvSpPr>
        <p:spPr>
          <a:xfrm>
            <a:off x="6246812" y="2819400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56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8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9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0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1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96EFD6-A265-4329-83FB-237234CCC851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EEC8E5-6135-4EEA-A5FA-4E382F0E51FD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 rtl="0">
              <a:defRPr sz="3200" b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grpSp>
        <p:nvGrpSpPr>
          <p:cNvPr id="615" name="marco" descr="Gráfico de cuadro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upo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upo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orma libre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orma libre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orma libre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upo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orma libre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orma libre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orma libre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upo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upo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orma libre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orma libre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orma libre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upo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orma libre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orma libre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orma libre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AA01AB-145F-4AE5-A1D5-362BC05CA7CC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 rtl="0">
              <a:defRPr sz="3200" b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 descr="Marcador de posición vacío para agregar una imagen. Haga clic en el marcador de posición y seleccione la imagen que quiera agregar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grpSp>
        <p:nvGrpSpPr>
          <p:cNvPr id="614" name="marco" descr="Gráfico de cuadro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upo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upo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orma libre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Forma libre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orma libre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upo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orma libre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Forma libre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orma libre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upo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upo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orma libre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Forma libre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orma libre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upo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orma libre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Forma libre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orma libre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orma libre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orma libre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orma libre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orma libre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orma libre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orma libre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orma libre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orma libre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orma libre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orma libre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orma libre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orma libre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orma libre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orma libre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orma libre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orma libre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orma libre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orma libre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orma libre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orma libre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orma libre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orma libre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orma libre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orma libre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orma libre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orma libre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orma libre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orma libre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orma libre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orma libre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orma libre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orma libre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orma libre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orma libre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orma libre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orma libre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orma libre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orma libre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orma libre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orma libre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orma libre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orma libre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orma libre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orma libre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orma libre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orma libre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orma libre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orma libre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orma libre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orma libre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orma libre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orma libre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orma libre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orma libre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orma libre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orma libre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orma libre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orma libre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orma libre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orma libre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orma libre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orma libre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orma libre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orma libre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orma libre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orma libre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orma libre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orma libre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orma libre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orma libre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orma libre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D16348-E405-42B1-89B5-964AA77FE073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dirty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EA5BF5C-F4C1-4C94-BD5F-F847F8EB8117}" type="datetime1">
              <a:rPr lang="es-ES" noProof="0" smtClean="0"/>
              <a:t>06/10/2017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5BA54BD-C84D-46CE-8B72-31BFB26ABA43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CL" dirty="0" err="1" smtClean="0"/>
              <a:t>Ristorante</a:t>
            </a:r>
            <a:r>
              <a:rPr lang="es-CL" dirty="0" smtClean="0"/>
              <a:t> Di </a:t>
            </a:r>
            <a:r>
              <a:rPr lang="es-CL" dirty="0" err="1"/>
              <a:t>C</a:t>
            </a:r>
            <a:r>
              <a:rPr lang="es-CL" dirty="0" err="1" smtClean="0"/>
              <a:t>orfo</a:t>
            </a:r>
            <a:r>
              <a:rPr lang="es-CL" dirty="0" smtClean="0"/>
              <a:t> 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 dirty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5021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Agregar un título de diapositiva (4)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/>
          </a:bodyPr>
          <a:lstStyle/>
          <a:p>
            <a:pPr rtl="0"/>
            <a:endParaRPr lang="es-ES" dirty="0"/>
          </a:p>
        </p:txBody>
      </p:sp>
      <p:sp>
        <p:nvSpPr>
          <p:cNvPr id="6" name="Marcador de posición de contenido 5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97304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Agregar un título de diapositiva (5)</a:t>
            </a:r>
          </a:p>
        </p:txBody>
      </p:sp>
      <p:sp>
        <p:nvSpPr>
          <p:cNvPr id="6" name="Marcador de posición de imagen 5" descr="Marcador de posición vacío para agregar una imagen. Haga clic en el marcador de posición y seleccione la imagen que desee agregar."/>
          <p:cNvSpPr>
            <a:spLocks noGrp="1"/>
          </p:cNvSpPr>
          <p:nvPr>
            <p:ph type="pic" idx="1"/>
          </p:nvPr>
        </p:nvSpPr>
        <p:spPr/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095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bg1">
                <a:shade val="12000"/>
                <a:satMod val="240000"/>
              </a:schemeClr>
              <a:schemeClr val="bg1">
                <a:tint val="6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s-CL" dirty="0" smtClean="0"/>
              <a:t>Portada</a:t>
            </a:r>
            <a:endParaRPr lang="es-ES" dirty="0"/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5131" y="-14590"/>
            <a:ext cx="12233956" cy="694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s-ES"/>
              <a:t>Diseño de título y contenido con gráfico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31626"/>
            <a:ext cx="12188825" cy="692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45879"/>
            <a:ext cx="9143998" cy="1020762"/>
          </a:xfrm>
        </p:spPr>
        <p:txBody>
          <a:bodyPr rtlCol="0"/>
          <a:lstStyle/>
          <a:p>
            <a:pPr rtl="0"/>
            <a:r>
              <a:rPr lang="es-ES" dirty="0"/>
              <a:t>Diseño de dos objetos con tabla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177" y="0"/>
            <a:ext cx="12221989" cy="772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45879"/>
            <a:ext cx="9143998" cy="1020762"/>
          </a:xfrm>
        </p:spPr>
        <p:txBody>
          <a:bodyPr rtlCol="0"/>
          <a:lstStyle/>
          <a:p>
            <a:pPr rtl="0"/>
            <a:r>
              <a:rPr lang="es-ES" dirty="0"/>
              <a:t>Diseño de dos objetos con tabla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b="15816"/>
          <a:stretch/>
        </p:blipFill>
        <p:spPr>
          <a:xfrm>
            <a:off x="-64295" y="-13742"/>
            <a:ext cx="12253120" cy="689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13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22" y="-15973"/>
            <a:ext cx="12169403" cy="687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7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Agregar un título de diapositiva (1)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4775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Agregar un título de diapositiva (2)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/>
        <p:txBody>
          <a:bodyPr rtlCol="0">
            <a:normAutofit/>
          </a:bodyPr>
          <a:lstStyle/>
          <a:p>
            <a:pPr rtl="0"/>
            <a:endParaRPr lang="es-ES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294967295"/>
          </p:nvPr>
        </p:nvSpPr>
        <p:spPr>
          <a:xfrm>
            <a:off x="6249860" y="2819399"/>
            <a:ext cx="4416552" cy="3352801"/>
          </a:xfrm>
        </p:spPr>
        <p:txBody>
          <a:bodyPr rtlCol="0">
            <a:normAutofit/>
          </a:bodyPr>
          <a:lstStyle/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3515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Agregar un título de diapositiva (3)</a:t>
            </a:r>
          </a:p>
        </p:txBody>
      </p:sp>
    </p:spTree>
    <p:extLst>
      <p:ext uri="{BB962C8B-B14F-4D97-AF65-F5344CB8AC3E}">
        <p14:creationId xmlns:p14="http://schemas.microsoft.com/office/powerpoint/2010/main" val="2215894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 16 x 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29500_TF02804846_TF02804846" id="{65FD6923-A55A-4D8A-AB6E-792F5126A260}" vid="{862C69AA-365A-4DD1-97BC-168A1699736E}"/>
    </a:ext>
  </a:extLst>
</a:theme>
</file>

<file path=ppt/theme/theme2.xml><?xml version="1.0" encoding="utf-8"?>
<a:theme xmlns:a="http://schemas.openxmlformats.org/drawingml/2006/main" name="Tema d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pizarra para el ámbito educativo (panorámica)</Template>
  <TotalTime>164</TotalTime>
  <Words>76</Words>
  <Application>Microsoft Office PowerPoint</Application>
  <PresentationFormat>Personalizado</PresentationFormat>
  <Paragraphs>23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Consolas</vt:lpstr>
      <vt:lpstr>Corbel</vt:lpstr>
      <vt:lpstr>Pizarra 16 x 9</vt:lpstr>
      <vt:lpstr>Ristorante Di Corfo </vt:lpstr>
      <vt:lpstr>Portada</vt:lpstr>
      <vt:lpstr>Diseño de título y contenido con gráfico</vt:lpstr>
      <vt:lpstr>Diseño de dos objetos con tabla</vt:lpstr>
      <vt:lpstr>Diseño de dos objetos con tabla</vt:lpstr>
      <vt:lpstr>Presentación de PowerPoint</vt:lpstr>
      <vt:lpstr>Agregar un título de diapositiva (1)</vt:lpstr>
      <vt:lpstr>Agregar un título de diapositiva (2)</vt:lpstr>
      <vt:lpstr>Agregar un título de diapositiva (3)</vt:lpstr>
      <vt:lpstr>Presentación de PowerPoint</vt:lpstr>
      <vt:lpstr>Agregar un título de diapositiva (4)</vt:lpstr>
      <vt:lpstr>Agregar un título de diapositiva (5)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del título</dc:title>
  <dc:creator>admin</dc:creator>
  <cp:lastModifiedBy>admin</cp:lastModifiedBy>
  <cp:revision>10</cp:revision>
  <dcterms:created xsi:type="dcterms:W3CDTF">2017-10-06T00:53:30Z</dcterms:created>
  <dcterms:modified xsi:type="dcterms:W3CDTF">2017-10-06T23:52:25Z</dcterms:modified>
</cp:coreProperties>
</file>

<file path=docProps/thumbnail.jpeg>
</file>